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1.png" ContentType="image/png"/>
  <Override PartName="/ppt/media/image3.jpeg" ContentType="image/jpeg"/>
  <Override PartName="/ppt/media/image2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presProps" Target="presProps.xml"/>
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D5AD978-A042-4FB1-A5AA-396ADB59873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900000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540000" y="3555720"/>
            <a:ext cx="900000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E0547FA-F594-477A-BD63-D2627731529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540000" y="355572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5151600" y="355572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87C94B2-043F-45A4-9D09-A253D68F130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2897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3583080" y="1440000"/>
            <a:ext cx="2897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6625800" y="1440000"/>
            <a:ext cx="2897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540000" y="3555720"/>
            <a:ext cx="2897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3583080" y="3555720"/>
            <a:ext cx="2897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6625800" y="3555720"/>
            <a:ext cx="2897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0C5E608-24C2-414F-9103-0F5D8ED404A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02F0DE7-4910-4C5E-9AE2-CA1C5429BD3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540000" y="1440000"/>
            <a:ext cx="9000000" cy="40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1" lang="de-AT" sz="4000" spc="-1" strike="noStrike">
              <a:solidFill>
                <a:srgbClr val="009eda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EA581D94-1003-4E0D-97B1-531BBFAAF6A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9000000" cy="40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D3A06E5-11C0-48B5-AE79-8E763FE7B14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40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40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88ED864-729E-4925-984E-17E6BAF67A7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C9D99B8-6FCD-4AF9-ACFA-07E27F0AA94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540000" y="270000"/>
            <a:ext cx="9000000" cy="4590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1" lang="de-AT" sz="4000" spc="-1" strike="noStrike">
              <a:solidFill>
                <a:srgbClr val="009eda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8192D2B-AF92-4A83-BEC4-0F6BC85CF6B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40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540000" y="355572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30BC4D7-798A-4203-84E3-6E64073EC55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40000" y="1440000"/>
            <a:ext cx="9000000" cy="40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1" lang="de-AT" sz="4000" spc="-1" strike="noStrike">
              <a:solidFill>
                <a:srgbClr val="009eda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CD49F08-D38B-4A24-B958-8AB8C0D9E65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40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5151600" y="355572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62D92ED-E6B2-435D-96CF-C42658FAFB6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540000" y="3555720"/>
            <a:ext cx="900000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06AF35A-D8E8-47E9-8EBA-F7585481F96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900000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540000" y="3555720"/>
            <a:ext cx="900000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6F8E703-30EB-425C-A188-1AD88E4E8B0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540000" y="355572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5151600" y="355572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EBD5F3B-A2E0-41EA-A899-CB73F99A645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2897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3583080" y="1440000"/>
            <a:ext cx="2897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6625800" y="1440000"/>
            <a:ext cx="2897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540000" y="3555720"/>
            <a:ext cx="2897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/>
          </p:nvPr>
        </p:nvSpPr>
        <p:spPr>
          <a:xfrm>
            <a:off x="3583080" y="3555720"/>
            <a:ext cx="2897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/>
          </p:nvPr>
        </p:nvSpPr>
        <p:spPr>
          <a:xfrm>
            <a:off x="6625800" y="3555720"/>
            <a:ext cx="2897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354595D-2DC0-4A84-85B5-B5D8B482A48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2F455D6-FD38-4574-88A9-F3AE49DF617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subTitle"/>
          </p:nvPr>
        </p:nvSpPr>
        <p:spPr>
          <a:xfrm>
            <a:off x="540000" y="1440000"/>
            <a:ext cx="9000000" cy="40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1" lang="de-AT" sz="4000" spc="-1" strike="noStrike">
              <a:solidFill>
                <a:srgbClr val="009eda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F1BED30-5808-48E7-B196-C46E551702A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9000000" cy="40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109719C-A3AF-4CD1-AF68-E1892EC461C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40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40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D141A79E-8469-4ECB-9392-2BDC2BD08AA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110B8215-6F36-4817-B817-235FBCF5063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9000000" cy="40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F73D6C9-23FF-40E4-B492-924F1A165EB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subTitle"/>
          </p:nvPr>
        </p:nvSpPr>
        <p:spPr>
          <a:xfrm>
            <a:off x="540000" y="270000"/>
            <a:ext cx="9000000" cy="4590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1" lang="de-AT" sz="4000" spc="-1" strike="noStrike">
              <a:solidFill>
                <a:srgbClr val="009eda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B485C61A-4B00-49C2-83F1-F461BAA1C57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40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540000" y="355572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622DE1AB-B53B-4BFB-B0A3-706BD481E63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40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5151600" y="355572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6B503294-FCA9-4C65-8D95-21358C42151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/>
          </p:nvPr>
        </p:nvSpPr>
        <p:spPr>
          <a:xfrm>
            <a:off x="540000" y="3555720"/>
            <a:ext cx="900000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74C75ABD-F358-4556-BFDC-B70C8182967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900000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540000" y="3555720"/>
            <a:ext cx="900000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764032AA-5734-4D41-BE33-46F5A8A1BA2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/>
          </p:nvPr>
        </p:nvSpPr>
        <p:spPr>
          <a:xfrm>
            <a:off x="540000" y="355572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119" name="PlaceHolder 5"/>
          <p:cNvSpPr>
            <a:spLocks noGrp="1"/>
          </p:cNvSpPr>
          <p:nvPr>
            <p:ph/>
          </p:nvPr>
        </p:nvSpPr>
        <p:spPr>
          <a:xfrm>
            <a:off x="5151600" y="355572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BB89596A-4B99-46A8-A01A-B97B981EFCE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2897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/>
          </p:nvPr>
        </p:nvSpPr>
        <p:spPr>
          <a:xfrm>
            <a:off x="3583080" y="1440000"/>
            <a:ext cx="2897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/>
          </p:nvPr>
        </p:nvSpPr>
        <p:spPr>
          <a:xfrm>
            <a:off x="6625800" y="1440000"/>
            <a:ext cx="2897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/>
          </p:nvPr>
        </p:nvSpPr>
        <p:spPr>
          <a:xfrm>
            <a:off x="540000" y="3555720"/>
            <a:ext cx="2897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125" name="PlaceHolder 6"/>
          <p:cNvSpPr>
            <a:spLocks noGrp="1"/>
          </p:cNvSpPr>
          <p:nvPr>
            <p:ph/>
          </p:nvPr>
        </p:nvSpPr>
        <p:spPr>
          <a:xfrm>
            <a:off x="3583080" y="3555720"/>
            <a:ext cx="2897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126" name="PlaceHolder 7"/>
          <p:cNvSpPr>
            <a:spLocks noGrp="1"/>
          </p:cNvSpPr>
          <p:nvPr>
            <p:ph/>
          </p:nvPr>
        </p:nvSpPr>
        <p:spPr>
          <a:xfrm>
            <a:off x="6625800" y="3555720"/>
            <a:ext cx="2897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AFAC3D8A-5A0C-4E59-BE7F-B6DDC8B76E5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40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40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F051157-5F12-4E4A-80D5-C74AC41C2D6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D73DC0F-0D1F-4774-9210-D5A4789552D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40000" y="270000"/>
            <a:ext cx="9000000" cy="4590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1" lang="de-AT" sz="4000" spc="-1" strike="noStrike">
              <a:solidFill>
                <a:srgbClr val="009eda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6C4AEDC-A540-447D-A41C-3712450DEA8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40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540000" y="355572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333971E-F02C-441F-A307-A7417E77232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40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5151600" y="355572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77E2F2F-46E4-461C-9C53-6A949C5F286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540000" y="144000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5151600" y="1440000"/>
            <a:ext cx="439164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540000" y="3555720"/>
            <a:ext cx="9000000" cy="1931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de-AT" sz="2400" spc="-1" strike="noStrike"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5021BD3-5BB5-438D-9FA1-1986E4C6F40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IE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"/>
          <p:cNvSpPr/>
          <p:nvPr/>
        </p:nvSpPr>
        <p:spPr>
          <a:xfrm>
            <a:off x="0" y="3780000"/>
            <a:ext cx="10080000" cy="1890000"/>
          </a:xfrm>
          <a:prstGeom prst="rect">
            <a:avLst/>
          </a:prstGeom>
          <a:pattFill prst="lgGrid">
            <a:fgClr>
              <a:srgbClr val="3465a4"/>
            </a:fgClr>
            <a:bgClr>
              <a:srgbClr val="009eda"/>
            </a:bgClr>
          </a:pattFill>
          <a:ln w="18000">
            <a:noFill/>
          </a:ln>
          <a:effectLst>
            <a:outerShdw dist="18000" dir="16200000" blurRad="0" rotWithShape="0">
              <a:srgbClr val="f49100"/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" name="PlaceHolder 1"/>
          <p:cNvSpPr>
            <a:spLocks noGrp="1"/>
          </p:cNvSpPr>
          <p:nvPr>
            <p:ph type="dt" idx="1"/>
          </p:nvPr>
        </p:nvSpPr>
        <p:spPr>
          <a:xfrm>
            <a:off x="450000" y="5130000"/>
            <a:ext cx="2340000" cy="450000"/>
          </a:xfrm>
          <a:prstGeom prst="rect">
            <a:avLst/>
          </a:prstGeom>
          <a:noFill/>
          <a:ln w="0">
            <a:solidFill>
              <a:srgbClr val="808080"/>
            </a:solidFill>
          </a:ln>
        </p:spPr>
        <p:txBody>
          <a:bodyPr lIns="0" rIns="0" tIns="0" bIns="0" anchor="t">
            <a:noAutofit/>
          </a:bodyPr>
          <a:lstStyle>
            <a:lvl1pPr>
              <a:defRPr b="0" lang="de-AT" sz="2400" spc="-1" strike="noStrike">
                <a:solidFill>
                  <a:srgbClr val="dbf5f9"/>
                </a:solidFill>
                <a:latin typeface="Noto Sans"/>
              </a:defRPr>
            </a:lvl1pPr>
          </a:lstStyle>
          <a:p>
            <a:r>
              <a:rPr b="0" lang="de-AT" sz="2400" spc="-1" strike="noStrike">
                <a:solidFill>
                  <a:srgbClr val="dbf5f9"/>
                </a:solidFill>
                <a:latin typeface="Noto Sans"/>
              </a:rPr>
              <a:t>&lt;date/time&gt;</a:t>
            </a:r>
            <a:r>
              <a:rPr b="0" lang="de-AT" sz="2400" spc="-1" strike="noStrike">
                <a:solidFill>
                  <a:srgbClr val="dbf5f9"/>
                </a:solidFill>
                <a:latin typeface="Noto Sans"/>
              </a:rPr>
              <a:t> </a:t>
            </a:r>
            <a:endParaRPr b="0" lang="de-AT" sz="2400" spc="-1" strike="noStrike">
              <a:solidFill>
                <a:srgbClr val="dbf5f9"/>
              </a:solidFill>
              <a:latin typeface="Noto Sans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ftr" idx="2"/>
          </p:nvPr>
        </p:nvSpPr>
        <p:spPr>
          <a:xfrm>
            <a:off x="3420000" y="5130000"/>
            <a:ext cx="3240000" cy="450000"/>
          </a:xfrm>
          <a:prstGeom prst="rect">
            <a:avLst/>
          </a:prstGeom>
          <a:noFill/>
          <a:ln w="0">
            <a:solidFill>
              <a:srgbClr val="808080"/>
            </a:solidFill>
          </a:ln>
        </p:spPr>
        <p:txBody>
          <a:bodyPr lIns="0" rIns="0" tIns="0" bIns="0" anchor="t">
            <a:noAutofit/>
          </a:bodyPr>
          <a:lstStyle>
            <a:lvl1pPr algn="ctr">
              <a:buNone/>
              <a:defRPr b="0" lang="de-AT" sz="2400" spc="-1" strike="noStrike">
                <a:solidFill>
                  <a:srgbClr val="dbf5f9"/>
                </a:solidFill>
                <a:latin typeface="Noto Sans"/>
              </a:defRPr>
            </a:lvl1pPr>
          </a:lstStyle>
          <a:p>
            <a:pPr algn="ctr">
              <a:buNone/>
            </a:pPr>
            <a:r>
              <a:rPr b="0" lang="de-AT" sz="2400" spc="-1" strike="noStrike">
                <a:solidFill>
                  <a:srgbClr val="dbf5f9"/>
                </a:solidFill>
                <a:latin typeface="Noto Sans"/>
              </a:rPr>
              <a:t>&lt;footer&gt;</a:t>
            </a:r>
            <a:r>
              <a:rPr b="0" lang="de-AT" sz="2400" spc="-1" strike="noStrike">
                <a:solidFill>
                  <a:srgbClr val="dbf5f9"/>
                </a:solidFill>
                <a:latin typeface="Noto Sans"/>
              </a:rPr>
              <a:t> </a:t>
            </a:r>
            <a:endParaRPr b="0" lang="de-AT" sz="2400" spc="-1" strike="noStrike">
              <a:solidFill>
                <a:srgbClr val="dbf5f9"/>
              </a:solidFill>
              <a:latin typeface="Noto Sans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sldNum" idx="3"/>
          </p:nvPr>
        </p:nvSpPr>
        <p:spPr>
          <a:xfrm>
            <a:off x="7200000" y="5130000"/>
            <a:ext cx="2340000" cy="450000"/>
          </a:xfrm>
          <a:prstGeom prst="rect">
            <a:avLst/>
          </a:prstGeom>
          <a:noFill/>
          <a:ln w="0">
            <a:solidFill>
              <a:srgbClr val="808080"/>
            </a:solidFill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de-AT" sz="2400" spc="-1" strike="noStrike">
                <a:solidFill>
                  <a:srgbClr val="dbf5f9"/>
                </a:solidFill>
                <a:latin typeface="Noto Sans"/>
              </a:defRPr>
            </a:lvl1pPr>
          </a:lstStyle>
          <a:p>
            <a:pPr algn="r">
              <a:buNone/>
            </a:pPr>
            <a:fld id="{2BCC386E-D38B-4D6C-8952-84DBBBE6BDCB}" type="slidenum">
              <a:rPr b="0" lang="de-AT" sz="2400" spc="-1" strike="noStrike">
                <a:solidFill>
                  <a:srgbClr val="dbf5f9"/>
                </a:solidFill>
                <a:latin typeface="Noto Sans"/>
              </a:rPr>
              <a:t>&lt;number&gt;</a:t>
            </a:fld>
            <a:r>
              <a:rPr b="0" lang="de-AT" sz="2400" spc="-1" strike="noStrike">
                <a:solidFill>
                  <a:srgbClr val="dbf5f9"/>
                </a:solidFill>
                <a:latin typeface="Noto Sans"/>
              </a:rPr>
              <a:t> </a:t>
            </a:r>
            <a:endParaRPr b="0" lang="de-AT" sz="2400" spc="-1" strike="noStrike">
              <a:solidFill>
                <a:srgbClr val="dbf5f9"/>
              </a:solidFill>
              <a:latin typeface="Noto Sans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title"/>
          </p:nvPr>
        </p:nvSpPr>
        <p:spPr>
          <a:xfrm>
            <a:off x="450000" y="270000"/>
            <a:ext cx="900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r>
              <a:rPr b="0" lang="de-AT" sz="6000" spc="-1" strike="noStrike">
                <a:solidFill>
                  <a:srgbClr val="04617b"/>
                </a:solidFill>
                <a:latin typeface="Noto Sans"/>
              </a:rPr>
              <a:t>Click to edit the title text format</a:t>
            </a:r>
            <a:endParaRPr b="0" lang="de-AT" sz="60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body"/>
          </p:nvPr>
        </p:nvSpPr>
        <p:spPr>
          <a:xfrm>
            <a:off x="450000" y="3870000"/>
            <a:ext cx="9000000" cy="11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5000"/>
          </a:bodyPr>
          <a:p>
            <a:pPr marL="432000" indent="-324000">
              <a:spcAft>
                <a:spcPts val="924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de-AT" sz="2100" spc="-1" strike="noStrike">
                <a:solidFill>
                  <a:srgbClr val="dbf5f9"/>
                </a:solidFill>
                <a:latin typeface="Noto Sans"/>
              </a:rPr>
              <a:t>Click to edit the outline text format</a:t>
            </a:r>
            <a:endParaRPr b="0" lang="de-AT" sz="2100" spc="-1" strike="noStrike">
              <a:solidFill>
                <a:srgbClr val="dbf5f9"/>
              </a:solidFill>
              <a:latin typeface="Noto Sans"/>
            </a:endParaRPr>
          </a:p>
          <a:p>
            <a:pPr lvl="1" marL="864000" indent="-324000">
              <a:spcAft>
                <a:spcPts val="842"/>
              </a:spcAft>
              <a:buClr>
                <a:srgbClr val="f49100"/>
              </a:buClr>
              <a:buSzPct val="75000"/>
              <a:buFont typeface="Symbol" charset="2"/>
              <a:buChar char=""/>
            </a:pPr>
            <a:r>
              <a:rPr b="0" lang="de-AT" sz="1650" spc="-1" strike="noStrike">
                <a:solidFill>
                  <a:srgbClr val="dbf5f9"/>
                </a:solidFill>
                <a:latin typeface="Noto Sans"/>
              </a:rPr>
              <a:t>Second Outline Level</a:t>
            </a:r>
            <a:endParaRPr b="0" lang="de-AT" sz="1650" spc="-1" strike="noStrike">
              <a:solidFill>
                <a:srgbClr val="dbf5f9"/>
              </a:solidFill>
              <a:latin typeface="Noto Sans"/>
            </a:endParaRPr>
          </a:p>
          <a:p>
            <a:pPr lvl="2" marL="1296000" indent="-288000">
              <a:spcAft>
                <a:spcPts val="635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de-AT" sz="1800" spc="-1" strike="noStrike">
                <a:solidFill>
                  <a:srgbClr val="dbf5f9"/>
                </a:solidFill>
                <a:latin typeface="Noto Sans"/>
              </a:rPr>
              <a:t>Third Outline Level</a:t>
            </a:r>
            <a:endParaRPr b="0" lang="de-AT" sz="1800" spc="-1" strike="noStrike">
              <a:solidFill>
                <a:srgbClr val="dbf5f9"/>
              </a:solidFill>
              <a:latin typeface="Noto Sans"/>
            </a:endParaRPr>
          </a:p>
          <a:p>
            <a:pPr lvl="3" marL="1728000" indent="-216000">
              <a:spcAft>
                <a:spcPts val="422"/>
              </a:spcAft>
              <a:buClr>
                <a:srgbClr val="f49100"/>
              </a:buClr>
              <a:buSzPct val="75000"/>
              <a:buFont typeface="Symbol" charset="2"/>
              <a:buChar char=""/>
            </a:pPr>
            <a:r>
              <a:rPr b="0" lang="de-AT" sz="1500" spc="-1" strike="noStrike">
                <a:solidFill>
                  <a:srgbClr val="dbf5f9"/>
                </a:solidFill>
                <a:latin typeface="Noto Sans"/>
              </a:rPr>
              <a:t>Fourth Outline Level</a:t>
            </a:r>
            <a:endParaRPr b="0" lang="de-AT" sz="1500" spc="-1" strike="noStrike">
              <a:solidFill>
                <a:srgbClr val="dbf5f9"/>
              </a:solidFill>
              <a:latin typeface="Noto Sans"/>
            </a:endParaRPr>
          </a:p>
          <a:p>
            <a:pPr lvl="4" marL="2160000" indent="-216000">
              <a:spcAft>
                <a:spcPts val="210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de-AT" sz="1500" spc="-1" strike="noStrike">
                <a:solidFill>
                  <a:srgbClr val="dbf5f9"/>
                </a:solidFill>
                <a:latin typeface="Noto Sans"/>
              </a:rPr>
              <a:t>Fifth Outline Level</a:t>
            </a:r>
            <a:endParaRPr b="0" lang="de-AT" sz="1500" spc="-1" strike="noStrike">
              <a:solidFill>
                <a:srgbClr val="dbf5f9"/>
              </a:solidFill>
              <a:latin typeface="Noto Sans"/>
            </a:endParaRPr>
          </a:p>
          <a:p>
            <a:pPr lvl="5" marL="2592000" indent="-216000">
              <a:spcAft>
                <a:spcPts val="210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de-AT" sz="1500" spc="-1" strike="noStrike">
                <a:solidFill>
                  <a:srgbClr val="dbf5f9"/>
                </a:solidFill>
                <a:latin typeface="Noto Sans"/>
              </a:rPr>
              <a:t>Sixth Outline Level</a:t>
            </a:r>
            <a:endParaRPr b="0" lang="de-AT" sz="1500" spc="-1" strike="noStrike">
              <a:solidFill>
                <a:srgbClr val="dbf5f9"/>
              </a:solidFill>
              <a:latin typeface="Noto Sans"/>
            </a:endParaRPr>
          </a:p>
          <a:p>
            <a:pPr lvl="6" marL="3024000" indent="-216000">
              <a:spcAft>
                <a:spcPts val="210"/>
              </a:spcAft>
              <a:buClr>
                <a:srgbClr val="f49100"/>
              </a:buClr>
              <a:buSzPct val="45000"/>
              <a:buFont typeface="Wingdings" charset="2"/>
              <a:buChar char=""/>
            </a:pPr>
            <a:r>
              <a:rPr b="0" lang="de-AT" sz="1500" spc="-1" strike="noStrike">
                <a:solidFill>
                  <a:srgbClr val="dbf5f9"/>
                </a:solidFill>
                <a:latin typeface="Noto Sans"/>
              </a:rPr>
              <a:t>Seventh Outline Level</a:t>
            </a:r>
            <a:endParaRPr b="0" lang="de-AT" sz="1500" spc="-1" strike="noStrike">
              <a:solidFill>
                <a:srgbClr val="dbf5f9"/>
              </a:solidFill>
              <a:latin typeface="Not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"/>
          <p:cNvSpPr/>
          <p:nvPr/>
        </p:nvSpPr>
        <p:spPr>
          <a:xfrm flipV="1">
            <a:off x="0" y="0"/>
            <a:ext cx="10080000" cy="1080000"/>
          </a:xfrm>
          <a:prstGeom prst="rect">
            <a:avLst/>
          </a:prstGeom>
          <a:pattFill prst="lgGrid">
            <a:fgClr>
              <a:srgbClr val="3465a4"/>
            </a:fgClr>
            <a:bgClr>
              <a:srgbClr val="009eda"/>
            </a:bgClr>
          </a:pattFill>
          <a:ln w="18000">
            <a:noFill/>
          </a:ln>
          <a:effectLst>
            <a:outerShdw dist="10800" dir="5400000" blurRad="0" rotWithShape="0">
              <a:srgbClr val="f49100"/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 fontScale="86000"/>
          </a:bodyPr>
          <a:p>
            <a:r>
              <a:rPr b="0" lang="de-AT" sz="4500" spc="-1" strike="noStrike">
                <a:solidFill>
                  <a:srgbClr val="ffffff"/>
                </a:solidFill>
                <a:latin typeface="Noto Sans"/>
              </a:rPr>
              <a:t>Click to edit the title text format</a:t>
            </a:r>
            <a:endParaRPr b="0" lang="de-AT" sz="4500" spc="-1" strike="noStrike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540000" y="1440000"/>
            <a:ext cx="9000000" cy="351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de-AT" sz="2400" spc="-1" strike="noStrike">
                <a:latin typeface="Noto Sans"/>
              </a:rPr>
              <a:t>Click to edit the outline text format</a:t>
            </a:r>
            <a:endParaRPr b="0" lang="de-AT" sz="2400" spc="-1" strike="noStrike">
              <a:latin typeface="Noto Sans"/>
            </a:endParaRPr>
          </a:p>
          <a:p>
            <a:pPr lvl="1" marL="864000" indent="-324000">
              <a:spcAft>
                <a:spcPts val="84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de-AT" sz="2100" spc="-1" strike="noStrike">
                <a:latin typeface="Noto Sans"/>
              </a:rPr>
              <a:t>Second Outline Level</a:t>
            </a:r>
            <a:endParaRPr b="0" lang="de-AT" sz="2100" spc="-1" strike="noStrike">
              <a:latin typeface="Noto Sans"/>
            </a:endParaRPr>
          </a:p>
          <a:p>
            <a:pPr lvl="2" marL="1296000" indent="-288000">
              <a:spcAft>
                <a:spcPts val="635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de-AT" sz="1800" spc="-1" strike="noStrike">
                <a:latin typeface="Noto Sans"/>
              </a:rPr>
              <a:t>Third Outline Level</a:t>
            </a:r>
            <a:endParaRPr b="0" lang="de-AT" sz="1800" spc="-1" strike="noStrike">
              <a:latin typeface="Noto Sans"/>
            </a:endParaRPr>
          </a:p>
          <a:p>
            <a:pPr lvl="3" marL="1728000" indent="-216000">
              <a:spcAft>
                <a:spcPts val="422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de-AT" sz="1800" spc="-1" strike="noStrike">
                <a:latin typeface="Noto Sans"/>
              </a:rPr>
              <a:t>Fourth Outline Level</a:t>
            </a:r>
            <a:endParaRPr b="0" lang="de-AT" sz="1800" spc="-1" strike="noStrike">
              <a:latin typeface="Noto Sans"/>
            </a:endParaRPr>
          </a:p>
          <a:p>
            <a:pPr lvl="4" marL="2160000" indent="-216000">
              <a:spcAft>
                <a:spcPts val="210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de-AT" sz="1800" spc="-1" strike="noStrike">
                <a:latin typeface="Noto Sans"/>
              </a:rPr>
              <a:t>Fifth Outline Level</a:t>
            </a:r>
            <a:endParaRPr b="0" lang="de-AT" sz="1800" spc="-1" strike="noStrike">
              <a:latin typeface="Noto Sans"/>
            </a:endParaRPr>
          </a:p>
          <a:p>
            <a:pPr lvl="5" marL="2592000" indent="-216000">
              <a:spcAft>
                <a:spcPts val="210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de-AT" sz="1800" spc="-1" strike="noStrike">
                <a:latin typeface="Noto Sans"/>
              </a:rPr>
              <a:t>Sixth Outline Level</a:t>
            </a:r>
            <a:endParaRPr b="0" lang="de-AT" sz="1800" spc="-1" strike="noStrike">
              <a:latin typeface="Noto Sans"/>
            </a:endParaRPr>
          </a:p>
          <a:p>
            <a:pPr lvl="6" marL="3024000" indent="-216000">
              <a:spcAft>
                <a:spcPts val="210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de-AT" sz="1800" spc="-1" strike="noStrike">
                <a:latin typeface="Noto Sans"/>
              </a:rPr>
              <a:t>Seventh Outline Level</a:t>
            </a:r>
            <a:endParaRPr b="0" lang="de-AT" sz="1800" spc="-1" strike="noStrike">
              <a:latin typeface="Noto Sans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dt" idx="4"/>
          </p:nvPr>
        </p:nvSpPr>
        <p:spPr>
          <a:xfrm>
            <a:off x="540000" y="5130000"/>
            <a:ext cx="2340000" cy="4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de-AT" sz="2400" spc="-1" strike="noStrike">
                <a:solidFill>
                  <a:srgbClr val="484848"/>
                </a:solidFill>
                <a:latin typeface="Noto Sans"/>
              </a:defRPr>
            </a:lvl1pPr>
          </a:lstStyle>
          <a:p>
            <a:r>
              <a:rPr b="0" lang="de-AT" sz="2400" spc="-1" strike="noStrike">
                <a:solidFill>
                  <a:srgbClr val="484848"/>
                </a:solidFill>
                <a:latin typeface="Noto Sans"/>
              </a:rPr>
              <a:t>&lt;date/time&gt;</a:t>
            </a:r>
            <a:r>
              <a:rPr b="0" lang="de-AT" sz="2400" spc="-1" strike="noStrike">
                <a:solidFill>
                  <a:srgbClr val="484848"/>
                </a:solidFill>
                <a:latin typeface="Noto Sans"/>
              </a:rPr>
              <a:t> </a:t>
            </a:r>
            <a:endParaRPr b="0" lang="de-AT" sz="2400" spc="-1" strike="noStrike">
              <a:solidFill>
                <a:srgbClr val="484848"/>
              </a:solidFill>
              <a:latin typeface="Noto Sans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ftr" idx="5"/>
          </p:nvPr>
        </p:nvSpPr>
        <p:spPr>
          <a:xfrm>
            <a:off x="3420000" y="5130000"/>
            <a:ext cx="3240000" cy="4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buNone/>
              <a:defRPr b="0" lang="de-AT" sz="2400" spc="-1" strike="noStrike">
                <a:solidFill>
                  <a:srgbClr val="484848"/>
                </a:solidFill>
                <a:latin typeface="Noto Sans"/>
              </a:defRPr>
            </a:lvl1pPr>
          </a:lstStyle>
          <a:p>
            <a:pPr algn="ctr">
              <a:buNone/>
            </a:pPr>
            <a:r>
              <a:rPr b="0" lang="de-AT" sz="2400" spc="-1" strike="noStrike">
                <a:solidFill>
                  <a:srgbClr val="484848"/>
                </a:solidFill>
                <a:latin typeface="Noto Sans"/>
              </a:rPr>
              <a:t>&lt;footer&gt;</a:t>
            </a:r>
            <a:r>
              <a:rPr b="0" lang="de-AT" sz="2400" spc="-1" strike="noStrike">
                <a:solidFill>
                  <a:srgbClr val="484848"/>
                </a:solidFill>
                <a:latin typeface="Noto Sans"/>
              </a:rPr>
              <a:t> </a:t>
            </a:r>
            <a:endParaRPr b="0" lang="de-AT" sz="2400" spc="-1" strike="noStrike">
              <a:solidFill>
                <a:srgbClr val="484848"/>
              </a:solidFill>
              <a:latin typeface="Noto Sans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sldNum" idx="6"/>
          </p:nvPr>
        </p:nvSpPr>
        <p:spPr>
          <a:xfrm>
            <a:off x="7200000" y="5130000"/>
            <a:ext cx="2340000" cy="4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de-AT" sz="2400" spc="-1" strike="noStrike">
                <a:solidFill>
                  <a:srgbClr val="484848"/>
                </a:solidFill>
                <a:latin typeface="Noto Sans"/>
              </a:defRPr>
            </a:lvl1pPr>
          </a:lstStyle>
          <a:p>
            <a:pPr algn="r">
              <a:buNone/>
            </a:pPr>
            <a:fld id="{BD74BB25-347F-4BC5-ADFC-BEAF59F49F3F}" type="slidenum">
              <a:rPr b="0" lang="de-AT" sz="2400" spc="-1" strike="noStrike">
                <a:solidFill>
                  <a:srgbClr val="484848"/>
                </a:solidFill>
                <a:latin typeface="Noto Sans"/>
              </a:rPr>
              <a:t>&lt;number&gt;</a:t>
            </a:fld>
            <a:r>
              <a:rPr b="0" lang="de-AT" sz="2400" spc="-1" strike="noStrike">
                <a:solidFill>
                  <a:srgbClr val="484848"/>
                </a:solidFill>
                <a:latin typeface="Noto Sans"/>
              </a:rPr>
              <a:t> </a:t>
            </a:r>
            <a:endParaRPr b="0" lang="de-AT" sz="2400" spc="-1" strike="noStrike">
              <a:solidFill>
                <a:srgbClr val="484848"/>
              </a:solidFill>
              <a:latin typeface="Noto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"/>
          <p:cNvSpPr/>
          <p:nvPr/>
        </p:nvSpPr>
        <p:spPr>
          <a:xfrm flipV="1">
            <a:off x="0" y="0"/>
            <a:ext cx="10080000" cy="180000"/>
          </a:xfrm>
          <a:prstGeom prst="rect">
            <a:avLst/>
          </a:prstGeom>
          <a:pattFill prst="lgGrid">
            <a:fgClr>
              <a:srgbClr val="3465a4"/>
            </a:fgClr>
            <a:bgClr>
              <a:srgbClr val="009eda"/>
            </a:bgClr>
          </a:pattFill>
          <a:ln w="18000">
            <a:noFill/>
          </a:ln>
          <a:effectLst>
            <a:outerShdw dist="10800" dir="5400000" blurRad="0" rotWithShape="0">
              <a:srgbClr val="f49100"/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40000" y="27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 fontScale="86000"/>
          </a:bodyPr>
          <a:p>
            <a:r>
              <a:rPr b="0" lang="de-AT" sz="4500" spc="-1" strike="noStrike">
                <a:solidFill>
                  <a:srgbClr val="04617b"/>
                </a:solidFill>
                <a:latin typeface="Noto Sans"/>
              </a:rPr>
              <a:t>Click to edit the title text format</a:t>
            </a:r>
            <a:endParaRPr b="0" lang="de-AT" sz="45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540000" y="1440000"/>
            <a:ext cx="9000000" cy="40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7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de-AT" sz="2400" spc="-1" strike="noStrike">
                <a:latin typeface="Noto Sans"/>
              </a:rPr>
              <a:t>Click to edit the outline text format</a:t>
            </a:r>
            <a:endParaRPr b="0" lang="de-AT" sz="2400" spc="-1" strike="noStrike">
              <a:latin typeface="Noto Sans"/>
            </a:endParaRPr>
          </a:p>
          <a:p>
            <a:pPr lvl="1" marL="864000" indent="-324000">
              <a:spcAft>
                <a:spcPts val="842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de-AT" sz="2100" spc="-1" strike="noStrike">
                <a:latin typeface="Noto Sans"/>
              </a:rPr>
              <a:t>Second Outline Level</a:t>
            </a:r>
            <a:endParaRPr b="0" lang="de-AT" sz="2100" spc="-1" strike="noStrike">
              <a:latin typeface="Noto Sans"/>
            </a:endParaRPr>
          </a:p>
          <a:p>
            <a:pPr lvl="2" marL="1296000" indent="-288000">
              <a:spcAft>
                <a:spcPts val="635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de-AT" sz="1800" spc="-1" strike="noStrike">
                <a:latin typeface="Noto Sans"/>
              </a:rPr>
              <a:t>Third Outline Level</a:t>
            </a:r>
            <a:endParaRPr b="0" lang="de-AT" sz="1800" spc="-1" strike="noStrike">
              <a:latin typeface="Noto Sans"/>
            </a:endParaRPr>
          </a:p>
          <a:p>
            <a:pPr lvl="3" marL="1728000" indent="-216000">
              <a:spcAft>
                <a:spcPts val="422"/>
              </a:spcAft>
              <a:buClr>
                <a:srgbClr val="04617b"/>
              </a:buClr>
              <a:buSzPct val="75000"/>
              <a:buFont typeface="Symbol" charset="2"/>
              <a:buChar char=""/>
            </a:pPr>
            <a:r>
              <a:rPr b="0" lang="de-AT" sz="1800" spc="-1" strike="noStrike">
                <a:latin typeface="Noto Sans"/>
              </a:rPr>
              <a:t>Fourth Outline Level</a:t>
            </a:r>
            <a:endParaRPr b="0" lang="de-AT" sz="1800" spc="-1" strike="noStrike">
              <a:latin typeface="Noto Sans"/>
            </a:endParaRPr>
          </a:p>
          <a:p>
            <a:pPr lvl="4" marL="2160000" indent="-216000">
              <a:spcAft>
                <a:spcPts val="21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de-AT" sz="1800" spc="-1" strike="noStrike">
                <a:latin typeface="Noto Sans"/>
              </a:rPr>
              <a:t>Fifth Outline Level</a:t>
            </a:r>
            <a:endParaRPr b="0" lang="de-AT" sz="1800" spc="-1" strike="noStrike">
              <a:latin typeface="Noto Sans"/>
            </a:endParaRPr>
          </a:p>
          <a:p>
            <a:pPr lvl="5" marL="2592000" indent="-216000">
              <a:spcAft>
                <a:spcPts val="21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de-AT" sz="1800" spc="-1" strike="noStrike">
                <a:latin typeface="Noto Sans"/>
              </a:rPr>
              <a:t>Sixth Outline Level</a:t>
            </a:r>
            <a:endParaRPr b="0" lang="de-AT" sz="1800" spc="-1" strike="noStrike">
              <a:latin typeface="Noto Sans"/>
            </a:endParaRPr>
          </a:p>
          <a:p>
            <a:pPr lvl="6" marL="3024000" indent="-216000">
              <a:spcAft>
                <a:spcPts val="210"/>
              </a:spcAft>
              <a:buClr>
                <a:srgbClr val="04617b"/>
              </a:buClr>
              <a:buSzPct val="45000"/>
              <a:buFont typeface="Wingdings" charset="2"/>
              <a:buChar char=""/>
            </a:pPr>
            <a:r>
              <a:rPr b="0" lang="de-AT" sz="1800" spc="-1" strike="noStrike">
                <a:latin typeface="Noto Sans"/>
              </a:rPr>
              <a:t>Seventh Outline Level</a:t>
            </a:r>
            <a:endParaRPr b="0" lang="de-AT" sz="1800" spc="-1" strike="noStrike">
              <a:latin typeface="Noto Sans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dt" idx="7"/>
          </p:nvPr>
        </p:nvSpPr>
        <p:spPr>
          <a:xfrm>
            <a:off x="540000" y="5130000"/>
            <a:ext cx="2340000" cy="4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de-AT" sz="2400" spc="-1" strike="noStrike">
                <a:solidFill>
                  <a:srgbClr val="484848"/>
                </a:solidFill>
                <a:latin typeface="Noto Sans"/>
              </a:defRPr>
            </a:lvl1pPr>
          </a:lstStyle>
          <a:p>
            <a:r>
              <a:rPr b="0" lang="de-AT" sz="2400" spc="-1" strike="noStrike">
                <a:solidFill>
                  <a:srgbClr val="484848"/>
                </a:solidFill>
                <a:latin typeface="Noto Sans"/>
              </a:rPr>
              <a:t>&lt;date/time&gt;</a:t>
            </a:r>
            <a:r>
              <a:rPr b="0" lang="de-AT" sz="2400" spc="-1" strike="noStrike">
                <a:solidFill>
                  <a:srgbClr val="484848"/>
                </a:solidFill>
                <a:latin typeface="Noto Sans"/>
              </a:rPr>
              <a:t> </a:t>
            </a:r>
            <a:endParaRPr b="0" lang="de-AT" sz="2400" spc="-1" strike="noStrike">
              <a:solidFill>
                <a:srgbClr val="484848"/>
              </a:solidFill>
              <a:latin typeface="Noto Sans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ftr" idx="8"/>
          </p:nvPr>
        </p:nvSpPr>
        <p:spPr>
          <a:xfrm>
            <a:off x="3420000" y="5119200"/>
            <a:ext cx="3240000" cy="4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buNone/>
              <a:defRPr b="0" lang="de-AT" sz="2400" spc="-1" strike="noStrike">
                <a:solidFill>
                  <a:srgbClr val="484848"/>
                </a:solidFill>
                <a:latin typeface="Noto Sans"/>
              </a:defRPr>
            </a:lvl1pPr>
          </a:lstStyle>
          <a:p>
            <a:pPr algn="ctr">
              <a:buNone/>
            </a:pPr>
            <a:r>
              <a:rPr b="0" lang="de-AT" sz="2400" spc="-1" strike="noStrike">
                <a:solidFill>
                  <a:srgbClr val="484848"/>
                </a:solidFill>
                <a:latin typeface="Noto Sans"/>
              </a:rPr>
              <a:t>&lt;footer&gt;</a:t>
            </a:r>
            <a:r>
              <a:rPr b="0" lang="de-AT" sz="2400" spc="-1" strike="noStrike">
                <a:solidFill>
                  <a:srgbClr val="484848"/>
                </a:solidFill>
                <a:latin typeface="Noto Sans"/>
              </a:rPr>
              <a:t> </a:t>
            </a:r>
            <a:endParaRPr b="0" lang="de-AT" sz="2400" spc="-1" strike="noStrike">
              <a:solidFill>
                <a:srgbClr val="484848"/>
              </a:solidFill>
              <a:latin typeface="Noto Sans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sldNum" idx="9"/>
          </p:nvPr>
        </p:nvSpPr>
        <p:spPr>
          <a:xfrm>
            <a:off x="7650000" y="5130000"/>
            <a:ext cx="1890000" cy="45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de-AT" sz="2400" spc="-1" strike="noStrike">
                <a:solidFill>
                  <a:srgbClr val="484848"/>
                </a:solidFill>
                <a:latin typeface="Noto Sans"/>
              </a:defRPr>
            </a:lvl1pPr>
          </a:lstStyle>
          <a:p>
            <a:pPr algn="r">
              <a:buNone/>
            </a:pPr>
            <a:fld id="{F5C3402E-C51A-4C59-BF64-3222A540E72E}" type="slidenum">
              <a:rPr b="0" lang="de-AT" sz="2400" spc="-1" strike="noStrike">
                <a:solidFill>
                  <a:srgbClr val="484848"/>
                </a:solidFill>
                <a:latin typeface="Noto Sans"/>
              </a:rPr>
              <a:t>&lt;number&gt;</a:t>
            </a:fld>
            <a:r>
              <a:rPr b="0" lang="de-AT" sz="2400" spc="-1" strike="noStrike">
                <a:solidFill>
                  <a:srgbClr val="484848"/>
                </a:solidFill>
                <a:latin typeface="Noto Sans"/>
              </a:rPr>
              <a:t> </a:t>
            </a:r>
            <a:endParaRPr b="0" lang="de-AT" sz="2400" spc="-1" strike="noStrike">
              <a:solidFill>
                <a:srgbClr val="484848"/>
              </a:solidFill>
              <a:latin typeface="Noto Sans"/>
            </a:endParaRPr>
          </a:p>
        </p:txBody>
      </p:sp>
      <p:sp>
        <p:nvSpPr>
          <p:cNvPr id="90" name=""/>
          <p:cNvSpPr/>
          <p:nvPr/>
        </p:nvSpPr>
        <p:spPr>
          <a:xfrm>
            <a:off x="0" y="5580000"/>
            <a:ext cx="10080000" cy="90000"/>
          </a:xfrm>
          <a:prstGeom prst="rect">
            <a:avLst/>
          </a:prstGeom>
          <a:pattFill prst="lgGrid">
            <a:fgClr>
              <a:srgbClr val="3465a4"/>
            </a:fgClr>
            <a:bgClr>
              <a:srgbClr val="009eda"/>
            </a:bgClr>
          </a:pattFill>
          <a:ln w="18000">
            <a:noFill/>
          </a:ln>
          <a:effectLst>
            <a:outerShdw dist="10800" dir="16200000" blurRad="0" rotWithShape="0">
              <a:srgbClr val="f49100"/>
            </a:outerShdw>
          </a:effectLst>
        </p:spPr>
        <p:style>
          <a:lnRef idx="0"/>
          <a:fillRef idx="0"/>
          <a:effectRef idx="0"/>
          <a:fontRef idx="minor"/>
        </p:style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jpeg"/><Relationship Id="rId3" Type="http://schemas.openxmlformats.org/officeDocument/2006/relationships/slideLayout" Target="../slideLayouts/slideLayout16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0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0000" y="270000"/>
            <a:ext cx="9000000" cy="324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r>
              <a:rPr b="0" lang="de-AT" sz="4000" spc="-1" strike="noStrike">
                <a:solidFill>
                  <a:srgbClr val="04617b"/>
                </a:solidFill>
                <a:latin typeface="Noto Sans"/>
              </a:rPr>
              <a:t>smart_home_systems</a:t>
            </a:r>
            <a:endParaRPr b="0" lang="de-AT" sz="4000" spc="-1" strike="noStrike">
              <a:solidFill>
                <a:srgbClr val="04617b"/>
              </a:solidFill>
              <a:latin typeface="Noto Sans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subTitle"/>
          </p:nvPr>
        </p:nvSpPr>
        <p:spPr>
          <a:xfrm>
            <a:off x="450000" y="3870000"/>
            <a:ext cx="9000000" cy="11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r">
              <a:buNone/>
            </a:pPr>
            <a:r>
              <a:rPr b="1" lang="de-AT" sz="2700" spc="-1" strike="noStrike">
                <a:solidFill>
                  <a:srgbClr val="dbf5f9"/>
                </a:solidFill>
                <a:latin typeface="Noto Sans"/>
              </a:rPr>
              <a:t>Alexandru Georgescu</a:t>
            </a:r>
            <a:endParaRPr b="1" lang="de-AT" sz="2700" spc="-1" strike="noStrike">
              <a:solidFill>
                <a:srgbClr val="dbf5f9"/>
              </a:solidFill>
              <a:latin typeface="Noto Sans"/>
            </a:endParaRPr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502920" y="-20880"/>
            <a:ext cx="9071640" cy="117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r>
              <a:rPr b="0" lang="de-AT" sz="4500" spc="-1" strike="noStrike">
                <a:solidFill>
                  <a:srgbClr val="ffffff"/>
                </a:solidFill>
                <a:latin typeface="Noto Sans"/>
              </a:rPr>
              <a:t>Problem Statement</a:t>
            </a:r>
            <a:endParaRPr b="0" lang="de-AT" sz="4500" spc="-1" strike="noStrike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502920" y="1440000"/>
            <a:ext cx="9021960" cy="3497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de-AT" sz="2200" spc="-1" strike="noStrike">
                <a:latin typeface="Ubuntu"/>
              </a:rPr>
              <a:t>Homeowners face numerous challenges in managing temperature control, security, and lighting in their homes.</a:t>
            </a:r>
            <a:endParaRPr b="0" lang="de-AT" sz="2200" spc="-1" strike="noStrike">
              <a:latin typeface="Ubuntu"/>
            </a:endParaRPr>
          </a:p>
          <a:p>
            <a:pPr marL="432000" indent="-324000"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de-AT" sz="2200" spc="-1" strike="noStrike">
                <a:latin typeface="Ubuntu"/>
              </a:rPr>
              <a:t>Inefficiencies of Traditional Systems: Traditional thermostat, doorbell, and lighting systems are often inefficient and inconvenient to manage</a:t>
            </a:r>
            <a:endParaRPr b="0" lang="de-AT" sz="2200" spc="-1" strike="noStrike">
              <a:latin typeface="Ubuntu"/>
            </a:endParaRPr>
          </a:p>
          <a:p>
            <a:pPr marL="432000" indent="-324000"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de-AT" sz="2200" spc="-1" strike="noStrike">
                <a:latin typeface="Ubuntu"/>
              </a:rPr>
              <a:t>We need a Smart Solution: There is a growing demand for a smart home system that integrates these components to provide automation.</a:t>
            </a:r>
            <a:endParaRPr b="0" lang="de-AT" sz="2200" spc="-1" strike="noStrike">
              <a:latin typeface="Ubuntu"/>
            </a:endParaRPr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r>
              <a:rPr b="0" lang="de-AT" sz="4500" spc="-1" strike="noStrike">
                <a:solidFill>
                  <a:srgbClr val="ffffff"/>
                </a:solidFill>
                <a:latin typeface="Noto Sans"/>
              </a:rPr>
              <a:t>Smart Home </a:t>
            </a:r>
            <a:endParaRPr b="0" lang="de-AT" sz="4500" spc="-1" strike="noStrike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540000" y="1260000"/>
            <a:ext cx="4391640" cy="351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0000"/>
          </a:bodyPr>
          <a:p>
            <a:pPr marL="432000" indent="-324000"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de-AT" sz="2400" spc="-1" strike="noStrike">
                <a:latin typeface="Noto Sans"/>
              </a:rPr>
              <a:t>Our solution is a comprehensive Smart Home Management System designed to address the challenges faced by homeowners.</a:t>
            </a:r>
            <a:endParaRPr b="0" lang="de-AT" sz="2400" spc="-1" strike="noStrike">
              <a:latin typeface="Noto Sans"/>
            </a:endParaRPr>
          </a:p>
          <a:p>
            <a:pPr marL="432000" indent="-324000"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de-AT" sz="2400" spc="-1" strike="noStrike">
                <a:latin typeface="Noto Sans"/>
              </a:rPr>
              <a:t>Integration of Smart Devices: Our system integrates smart thermostat, doorbell, and lighting functionalities to provide users with enhanced control and automation</a:t>
            </a:r>
            <a:endParaRPr b="0" lang="de-AT" sz="2400" spc="-1" strike="noStrike">
              <a:latin typeface="Noto Sans"/>
            </a:endParaRPr>
          </a:p>
          <a:p>
            <a:pPr marL="432000" indent="-324000"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de-AT" sz="2400" spc="-1" strike="noStrike">
                <a:latin typeface="Noto Sans"/>
              </a:rPr>
              <a:t>Key features</a:t>
            </a:r>
            <a:endParaRPr b="0" lang="de-AT" sz="2400" spc="-1" strike="noStrike">
              <a:latin typeface="Noto Sans"/>
            </a:endParaRPr>
          </a:p>
          <a:p>
            <a:pPr lvl="2" marL="1296000" indent="-288000"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de-AT" sz="2400" spc="-1" strike="noStrike">
                <a:latin typeface="Noto Sans"/>
              </a:rPr>
              <a:t>Remote access: Users can control and monitor their home environment remotely from anywhere</a:t>
            </a:r>
            <a:endParaRPr b="0" lang="de-AT" sz="2400" spc="-1" strike="noStrike">
              <a:latin typeface="Noto Sans"/>
            </a:endParaRPr>
          </a:p>
          <a:p>
            <a:pPr lvl="2" marL="1296000" indent="-288000"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de-AT" sz="2400" spc="-1" strike="noStrike">
                <a:latin typeface="Noto Sans"/>
              </a:rPr>
              <a:t>Energy Efficiency: Smart algorithms optimize energy usage, leading to cost saving and environmental benefits</a:t>
            </a:r>
            <a:endParaRPr b="0" lang="de-AT" sz="2400" spc="-1" strike="noStrike">
              <a:latin typeface="Noto Sans"/>
            </a:endParaRPr>
          </a:p>
        </p:txBody>
      </p:sp>
      <p:pic>
        <p:nvPicPr>
          <p:cNvPr id="133" name="" descr=""/>
          <p:cNvPicPr/>
          <p:nvPr/>
        </p:nvPicPr>
        <p:blipFill>
          <a:blip r:embed="rId2"/>
          <a:stretch/>
        </p:blipFill>
        <p:spPr>
          <a:xfrm>
            <a:off x="6108840" y="1260000"/>
            <a:ext cx="2476800" cy="3510000"/>
          </a:xfrm>
          <a:prstGeom prst="rect">
            <a:avLst/>
          </a:prstGeom>
          <a:ln w="18000">
            <a:noFill/>
          </a:ln>
          <a:effectLst>
            <a:glow rad="63360">
              <a:srgbClr val="000000">
                <a:alpha val="50000"/>
              </a:srgbClr>
            </a:glow>
          </a:effectLst>
        </p:spPr>
      </p:pic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540000" y="90000"/>
            <a:ext cx="9000000" cy="99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rmAutofit/>
          </a:bodyPr>
          <a:p>
            <a:r>
              <a:rPr b="0" lang="de-AT" sz="4500" spc="-1" strike="noStrike">
                <a:solidFill>
                  <a:srgbClr val="ffffff"/>
                </a:solidFill>
                <a:latin typeface="Noto Sans"/>
              </a:rPr>
              <a:t>Libraries </a:t>
            </a:r>
            <a:endParaRPr b="0" lang="de-AT" sz="4500" spc="-1" strike="noStrike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540000" y="1620000"/>
            <a:ext cx="9000000" cy="351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de-AT" sz="2400" spc="-1" strike="noStrike">
                <a:latin typeface="Noto Sans"/>
              </a:rPr>
              <a:t>GRPC: Used for implementing the communication protocol between clients and services.</a:t>
            </a:r>
            <a:endParaRPr b="0" lang="de-AT" sz="2400" spc="-1" strike="noStrike">
              <a:latin typeface="Noto Sans"/>
            </a:endParaRPr>
          </a:p>
          <a:p>
            <a:pPr marL="432000" indent="-324000"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de-AT" sz="2400" spc="-1" strike="noStrike">
                <a:latin typeface="Noto Sans"/>
              </a:rPr>
              <a:t>Chalk: Utilized for adding coloured text and styling to the command-line interface</a:t>
            </a:r>
            <a:endParaRPr b="0" lang="de-AT" sz="2400" spc="-1" strike="noStrike">
              <a:latin typeface="Noto Sans"/>
            </a:endParaRPr>
          </a:p>
          <a:p>
            <a:pPr marL="432000" indent="-324000"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de-AT" sz="2400" spc="-1" strike="noStrike">
                <a:latin typeface="Noto Sans"/>
              </a:rPr>
              <a:t>ProtoLoader: Used to load Protocol Buffer definitions and generate gRPC client and server code</a:t>
            </a:r>
            <a:endParaRPr b="0" lang="de-AT" sz="2400" spc="-1" strike="noStrike">
              <a:latin typeface="Noto Sans"/>
            </a:endParaRPr>
          </a:p>
          <a:p>
            <a:pPr marL="432000" indent="-324000">
              <a:spcAft>
                <a:spcPts val="1054"/>
              </a:spcAft>
              <a:buClr>
                <a:srgbClr val="009eda"/>
              </a:buClr>
              <a:buSzPct val="45000"/>
              <a:buFont typeface="Wingdings" charset="2"/>
              <a:buChar char=""/>
            </a:pPr>
            <a:r>
              <a:rPr b="0" lang="de-AT" sz="2400" spc="-1" strike="noStrike">
                <a:latin typeface="Noto Sans"/>
              </a:rPr>
              <a:t>Inquirer: Implemented for creating interactive command-line prompts and user-input handling</a:t>
            </a:r>
            <a:endParaRPr b="0" lang="de-AT" sz="2400" spc="-1" strike="noStrike">
              <a:latin typeface="Noto Sans"/>
            </a:endParaRPr>
          </a:p>
        </p:txBody>
      </p:sp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502920" y="630720"/>
            <a:ext cx="9071640" cy="4388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1" lang="de-AT" sz="4000" spc="-1" strike="noStrike">
              <a:solidFill>
                <a:srgbClr val="009eda"/>
              </a:solidFill>
              <a:latin typeface="Noto Sans"/>
            </a:endParaRP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2024-04-23T19:22:09Z</dcterms:created>
  <dc:creator/>
  <dc:description/>
  <dc:language>en-IE</dc:language>
  <cp:lastModifiedBy/>
  <dcterms:modified xsi:type="dcterms:W3CDTF">2024-04-23T21:04:51Z</dcterms:modified>
  <cp:revision>2</cp:revision>
  <dc:subject/>
  <dc:title>Vivid</dc:title>
</cp:coreProperties>
</file>